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4"/>
  </p:notesMasterIdLst>
  <p:sldIdLst>
    <p:sldId id="391" r:id="rId3"/>
    <p:sldId id="420" r:id="rId5"/>
    <p:sldId id="407" r:id="rId6"/>
    <p:sldId id="432" r:id="rId7"/>
    <p:sldId id="433" r:id="rId8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6DBC"/>
    <a:srgbClr val="E3E3E3"/>
    <a:srgbClr val="526288"/>
    <a:srgbClr val="FEFEFE"/>
    <a:srgbClr val="DBDBDB"/>
    <a:srgbClr val="A2A9B5"/>
    <a:srgbClr val="445171"/>
    <a:srgbClr val="586992"/>
    <a:srgbClr val="36415A"/>
    <a:srgbClr val="9A77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4109" autoAdjust="0"/>
  </p:normalViewPr>
  <p:slideViewPr>
    <p:cSldViewPr>
      <p:cViewPr varScale="1">
        <p:scale>
          <a:sx n="86" d="100"/>
          <a:sy n="86" d="100"/>
        </p:scale>
        <p:origin x="792" y="96"/>
      </p:cViewPr>
      <p:guideLst>
        <p:guide orient="horz" pos="2140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8C39D25-346A-4495-876E-E280882272B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362825C-DF30-4E0C-B310-3B6BBBBADB2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EE1621F-DD77-422F-AC32-AE33060D2D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EE1621F-DD77-422F-AC32-AE33060D2D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EE1621F-DD77-422F-AC32-AE33060D2D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DC621F-7C55-4237-AC3D-D3B989D64D9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79F4FE6-3CBD-4687-9674-0C78998B804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895688C8-1F89-470C-A1FC-0BBB6B33B87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1CE146D-98CB-4353-9D6B-60F609C1991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7C560E1-7BD6-4AD9-A17D-2E478E93929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A2DFDF3-404D-45E7-9A54-FB4A368CEE9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A608D30-C990-4E10-9992-78497873557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D1371A0A-817F-40C5-A02F-83BC36A3D58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048000" y="2576299"/>
            <a:ext cx="6096000" cy="1705403"/>
          </a:xfrm>
          <a:prstGeom prst="rect">
            <a:avLst/>
          </a:prstGeom>
          <a:solidFill>
            <a:srgbClr val="E6DBC4"/>
          </a:solidFill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ibaotu.com</a:t>
            </a:r>
            <a:endParaRPr lang="en-US" altLang="zh-CN" dirty="0">
              <a:solidFill>
                <a:schemeClr val="tx1">
                  <a:lumMod val="50000"/>
                  <a:lumOff val="50000"/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2930" y="921385"/>
            <a:ext cx="1024763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/>
            <a:r>
              <a:rPr lang="zh-CN" altLang="en-US" sz="3200"/>
              <a:t>一、系统登录地址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839470" y="2132965"/>
            <a:ext cx="10558780" cy="12604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/>
              <a:t>河北省在线监控企业信息核对系统：</a:t>
            </a:r>
            <a:endParaRPr lang="zh-CN" altLang="en-US" sz="3600"/>
          </a:p>
          <a:p>
            <a:r>
              <a:rPr lang="en-US" altLang="zh-CN" sz="3600"/>
              <a:t>      </a:t>
            </a:r>
            <a:r>
              <a:rPr lang="en-US" altLang="zh-CN" sz="4000"/>
              <a:t> </a:t>
            </a:r>
            <a:r>
              <a:rPr lang="zh-CN" altLang="en-US" sz="4000">
                <a:latin typeface="Times New Roman" panose="02020603050405020304" charset="0"/>
                <a:cs typeface="Times New Roman" panose="02020603050405020304" charset="0"/>
              </a:rPr>
              <a:t>http://111.62.218.132:9010/login</a:t>
            </a:r>
            <a:endParaRPr lang="zh-CN" altLang="en-US" sz="40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1225" y="4077335"/>
            <a:ext cx="87096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sym typeface="+mn-ea"/>
              </a:rPr>
              <a:t>河北省重点排污单位安装联网信息管理系统：</a:t>
            </a:r>
            <a:endParaRPr lang="zh-CN" altLang="en-US" sz="3200">
              <a:sym typeface="+mn-ea"/>
            </a:endParaRPr>
          </a:p>
          <a:p>
            <a:r>
              <a:rPr lang="en-US" altLang="zh-CN" sz="3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</a:t>
            </a:r>
            <a:r>
              <a:rPr lang="en-US" altLang="zh-CN" sz="4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4000">
                <a:latin typeface="Times New Roman" panose="02020603050405020304" charset="0"/>
                <a:cs typeface="Times New Roman" panose="02020603050405020304" charset="0"/>
                <a:sym typeface="+mn-ea"/>
              </a:rPr>
              <a:t>http://111.62.218.132:9042/login</a:t>
            </a:r>
            <a:endParaRPr lang="zh-CN" altLang="en-US" sz="4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71270" y="764540"/>
            <a:ext cx="5981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/>
              <a:t>二、登录账号</a:t>
            </a:r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608330" y="1628775"/>
            <a:ext cx="10820400" cy="1691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000"/>
              <a:t>1、</a:t>
            </a:r>
            <a:r>
              <a:rPr lang="zh-CN" altLang="en-US" sz="2000" b="1"/>
              <a:t>已与唐山市污染源监控系统联网，去年已登陆过河北省重点排污单位安装联网系统的企业</a:t>
            </a:r>
            <a:endParaRPr lang="zh-CN" altLang="en-US" sz="2000" b="1"/>
          </a:p>
          <a:p>
            <a:pPr>
              <a:lnSpc>
                <a:spcPct val="130000"/>
              </a:lnSpc>
            </a:pPr>
            <a:r>
              <a:rPr lang="en-US" altLang="zh-CN" sz="2000"/>
              <a:t>     </a:t>
            </a:r>
            <a:r>
              <a:rPr lang="zh-CN" altLang="en-US" sz="2000"/>
              <a:t>（1）去年用统一社会信用代码登录的，今年也用信用代码登录；</a:t>
            </a:r>
            <a:endParaRPr lang="zh-CN" altLang="en-US" sz="2000"/>
          </a:p>
          <a:p>
            <a:pPr>
              <a:lnSpc>
                <a:spcPct val="130000"/>
              </a:lnSpc>
            </a:pPr>
            <a:r>
              <a:rPr lang="en-US" altLang="zh-CN" sz="2000"/>
              <a:t>     </a:t>
            </a:r>
            <a:r>
              <a:rPr lang="zh-CN" altLang="en-US" sz="2000"/>
              <a:t>（2）去年用企业名称做账号登录的，今年用唐山市污染源自动监控系统（http://27.191.132.93:9090/login）的账号密码登录（账号名是企业名称或手机号）；</a:t>
            </a:r>
            <a:endParaRPr lang="zh-CN" altLang="en-US" sz="2000"/>
          </a:p>
        </p:txBody>
      </p:sp>
      <p:sp>
        <p:nvSpPr>
          <p:cNvPr id="6" name="文本框 5"/>
          <p:cNvSpPr txBox="1"/>
          <p:nvPr/>
        </p:nvSpPr>
        <p:spPr>
          <a:xfrm>
            <a:off x="608330" y="3932555"/>
            <a:ext cx="11228070" cy="1660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70000"/>
              </a:lnSpc>
            </a:pPr>
            <a:r>
              <a:rPr lang="zh-CN" altLang="en-US" sz="2000"/>
              <a:t>2、</a:t>
            </a:r>
            <a:r>
              <a:rPr lang="zh-CN" altLang="en-US" sz="2000" b="1">
                <a:sym typeface="+mn-ea"/>
              </a:rPr>
              <a:t>新纳入</a:t>
            </a:r>
            <a:r>
              <a:rPr lang="en-US" altLang="zh-CN" sz="2000" b="1">
                <a:sym typeface="+mn-ea"/>
              </a:rPr>
              <a:t>2021</a:t>
            </a:r>
            <a:r>
              <a:rPr lang="zh-CN" altLang="en-US" sz="2000" b="1">
                <a:sym typeface="+mn-ea"/>
              </a:rPr>
              <a:t>年重点排污单位的企业</a:t>
            </a:r>
            <a:endParaRPr lang="zh-CN" altLang="en-US" sz="2000" b="1">
              <a:sym typeface="+mn-ea"/>
            </a:endParaRPr>
          </a:p>
          <a:p>
            <a:pPr>
              <a:lnSpc>
                <a:spcPct val="170000"/>
              </a:lnSpc>
            </a:pPr>
            <a:r>
              <a:rPr lang="zh-CN" altLang="en-US" sz="2000" b="1">
                <a:sym typeface="+mn-ea"/>
              </a:rPr>
              <a:t> </a:t>
            </a:r>
            <a:r>
              <a:rPr lang="en-US" altLang="zh-CN" sz="2000" b="1">
                <a:sym typeface="+mn-ea"/>
              </a:rPr>
              <a:t>   </a:t>
            </a:r>
            <a:r>
              <a:rPr lang="zh-CN" altLang="en-US" sz="2000"/>
              <a:t>  账号：2021年重点排污单位名录内企业名称（汉字），密码：HBazlwxt@12369</a:t>
            </a:r>
            <a:endParaRPr lang="zh-CN" altLang="en-US" sz="2000"/>
          </a:p>
          <a:p>
            <a:pPr>
              <a:lnSpc>
                <a:spcPct val="170000"/>
              </a:lnSpc>
            </a:pPr>
            <a:r>
              <a:rPr lang="zh-CN" altLang="en-US" sz="2000"/>
              <a:t>  </a:t>
            </a:r>
            <a:r>
              <a:rPr lang="en-US" altLang="zh-CN" sz="2000"/>
              <a:t>    </a:t>
            </a:r>
            <a:r>
              <a:rPr lang="zh-CN" altLang="en-US" sz="2000"/>
              <a:t>例：乐亭县张氏纸业有限公司，账号：乐亭县张氏纸业有限公司，密码：HBazlwxt@12369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2930" y="921385"/>
            <a:ext cx="1024763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/>
            <a:r>
              <a:rPr lang="zh-CN" altLang="en-US" sz="3200"/>
              <a:t>三、填报要求</a:t>
            </a:r>
            <a:endParaRPr lang="zh-CN" alt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582930" y="1700530"/>
            <a:ext cx="10391140" cy="3931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60000"/>
              </a:lnSpc>
            </a:pPr>
            <a:r>
              <a:rPr lang="en-US" altLang="zh-CN" sz="2800" b="1">
                <a:sym typeface="+mn-ea"/>
              </a:rPr>
              <a:t>      1</a:t>
            </a:r>
            <a:r>
              <a:rPr lang="zh-CN" altLang="en-US" sz="2800" b="1">
                <a:sym typeface="+mn-ea"/>
              </a:rPr>
              <a:t>、已与唐山市污染源监控系统联网，去年已登陆过河北省重点排污单位安装联网系统的企业：</a:t>
            </a:r>
            <a:endParaRPr lang="zh-CN" altLang="en-US" sz="2800" b="1"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sym typeface="+mn-ea"/>
              </a:rPr>
              <a:t>       </a:t>
            </a:r>
            <a:endParaRPr lang="en-US" altLang="zh-CN" sz="2000">
              <a:sym typeface="+mn-ea"/>
            </a:endParaRPr>
          </a:p>
          <a:p>
            <a:pPr>
              <a:lnSpc>
                <a:spcPct val="180000"/>
              </a:lnSpc>
            </a:pPr>
            <a:r>
              <a:rPr lang="en-US" altLang="zh-CN" sz="2000">
                <a:sym typeface="+mn-ea"/>
              </a:rPr>
              <a:t>         </a:t>
            </a:r>
            <a:r>
              <a:rPr lang="zh-CN" altLang="en-US" sz="2000">
                <a:sym typeface="+mn-ea"/>
              </a:rPr>
              <a:t>按照《2021年重点排污单位安装联网信息管理系统、在线监控企业信息核对系统操作手册》，填报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河北省在线监控企业信息核对系统</a:t>
            </a:r>
            <a:r>
              <a:rPr lang="en-US" altLang="zh-CN" sz="2000">
                <a:sym typeface="+mn-ea"/>
              </a:rPr>
              <a:t>”</a:t>
            </a:r>
            <a:r>
              <a:rPr lang="zh-CN" altLang="en-US" sz="2000">
                <a:sym typeface="+mn-ea"/>
              </a:rPr>
              <a:t>，再次确认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河北省重点排污单位安装联网信息管理系统</a:t>
            </a:r>
            <a:r>
              <a:rPr lang="en-US" altLang="zh-CN" sz="2000">
                <a:sym typeface="+mn-ea"/>
              </a:rPr>
              <a:t>”</a:t>
            </a:r>
            <a:r>
              <a:rPr lang="zh-CN" altLang="en-US" sz="2000">
                <a:sym typeface="+mn-ea"/>
              </a:rPr>
              <a:t>系统信息。</a:t>
            </a:r>
            <a:endParaRPr lang="zh-CN" altLang="en-US" sz="20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>
                <a:sym typeface="+mn-ea"/>
              </a:rPr>
              <a:t>    </a:t>
            </a:r>
            <a:endParaRPr lang="en-US" altLang="zh-CN" sz="200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7035" y="476885"/>
            <a:ext cx="10391140" cy="61353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000" b="1">
                <a:sym typeface="+mn-ea"/>
              </a:rPr>
              <a:t>  </a:t>
            </a:r>
            <a:r>
              <a:rPr lang="en-US" altLang="zh-CN" sz="2800" b="1">
                <a:sym typeface="+mn-ea"/>
              </a:rPr>
              <a:t>      2</a:t>
            </a:r>
            <a:r>
              <a:rPr lang="zh-CN" altLang="en-US" sz="2800" b="1">
                <a:sym typeface="+mn-ea"/>
              </a:rPr>
              <a:t>、新纳入</a:t>
            </a:r>
            <a:r>
              <a:rPr lang="en-US" altLang="zh-CN" sz="2800" b="1">
                <a:sym typeface="+mn-ea"/>
              </a:rPr>
              <a:t>2021</a:t>
            </a:r>
            <a:r>
              <a:rPr lang="zh-CN" altLang="en-US" sz="2800" b="1">
                <a:sym typeface="+mn-ea"/>
              </a:rPr>
              <a:t>年重点排污单位的（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控制类别为大气环境、水环境</a:t>
            </a:r>
            <a:r>
              <a:rPr lang="zh-CN" altLang="en-US" sz="2800" b="1">
                <a:sym typeface="+mn-ea"/>
              </a:rPr>
              <a:t>）</a:t>
            </a:r>
            <a:r>
              <a:rPr lang="zh-CN" altLang="en-US" sz="2800" b="1">
                <a:sym typeface="+mn-ea"/>
              </a:rPr>
              <a:t>企业：</a:t>
            </a:r>
            <a:endParaRPr lang="zh-CN" altLang="en-US" sz="2000" b="1">
              <a:sym typeface="+mn-ea"/>
            </a:endParaRPr>
          </a:p>
          <a:p>
            <a:pPr>
              <a:lnSpc>
                <a:spcPct val="160000"/>
              </a:lnSpc>
            </a:pPr>
            <a:r>
              <a:rPr lang="en-US" altLang="zh-CN" sz="2000" b="1">
                <a:sym typeface="+mn-ea"/>
              </a:rPr>
              <a:t>      </a:t>
            </a:r>
            <a:r>
              <a:rPr lang="zh-CN" altLang="en-US" sz="2000" b="1">
                <a:sym typeface="+mn-ea"/>
              </a:rPr>
              <a:t>（</a:t>
            </a:r>
            <a:r>
              <a:rPr lang="en-US" altLang="zh-CN" sz="2000" b="1">
                <a:sym typeface="+mn-ea"/>
              </a:rPr>
              <a:t>1</a:t>
            </a:r>
            <a:r>
              <a:rPr lang="zh-CN" altLang="en-US" sz="2000" b="1">
                <a:sym typeface="+mn-ea"/>
              </a:rPr>
              <a:t>）已与唐山市污染源监控系统联网，去年未登陆过河北省重点排污单位安装联网系统的企业</a:t>
            </a:r>
            <a:r>
              <a:rPr lang="zh-CN" altLang="en-US" sz="2000">
                <a:sym typeface="+mn-ea"/>
              </a:rPr>
              <a:t>，按照《2021年重点排污单位安装联网信息管理系统、在线监控企业信息核对系统操作手册》，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填报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“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河北省在线监控企业信息核对系统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”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（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可以同时参照《河北省重点排污单位安装联网信息管理系统填报示例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》进行填报）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、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“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河北省重点排污单位安装联网信息管理系统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”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系统信息。</a:t>
            </a:r>
            <a:endParaRPr lang="zh-CN" altLang="en-US" sz="2000">
              <a:solidFill>
                <a:srgbClr val="FF0000"/>
              </a:solidFill>
              <a:sym typeface="+mn-ea"/>
            </a:endParaRPr>
          </a:p>
          <a:p>
            <a:pPr>
              <a:lnSpc>
                <a:spcPct val="160000"/>
              </a:lnSpc>
            </a:pPr>
            <a:r>
              <a:rPr lang="en-US" altLang="zh-CN" sz="2000">
                <a:sym typeface="+mn-ea"/>
              </a:rPr>
              <a:t>     </a:t>
            </a:r>
            <a:r>
              <a:rPr lang="zh-CN" altLang="en-US" sz="2000" b="1">
                <a:sym typeface="+mn-ea"/>
              </a:rPr>
              <a:t>（</a:t>
            </a:r>
            <a:r>
              <a:rPr lang="en-US" altLang="zh-CN" sz="2000" b="1">
                <a:sym typeface="+mn-ea"/>
              </a:rPr>
              <a:t>2</a:t>
            </a:r>
            <a:r>
              <a:rPr lang="zh-CN" altLang="en-US" sz="2000" b="1">
                <a:sym typeface="+mn-ea"/>
              </a:rPr>
              <a:t>）</a:t>
            </a:r>
            <a:r>
              <a:rPr lang="en-US" altLang="zh-CN" sz="2000" b="1">
                <a:sym typeface="+mn-ea"/>
              </a:rPr>
              <a:t> </a:t>
            </a:r>
            <a:r>
              <a:rPr lang="zh-CN" altLang="en-US" sz="2000" b="1">
                <a:sym typeface="+mn-ea"/>
              </a:rPr>
              <a:t>未与唐山市污染源监控系统联网的企业</a:t>
            </a:r>
            <a:r>
              <a:rPr lang="zh-CN" altLang="en-US" sz="2000">
                <a:sym typeface="+mn-ea"/>
              </a:rPr>
              <a:t>，按照《</a:t>
            </a:r>
            <a:r>
              <a:rPr lang="zh-CN" altLang="en-US" sz="2000">
                <a:sym typeface="+mn-ea"/>
              </a:rPr>
              <a:t>2021年重点排污单位安装联网信息管理系统、在线监控企业信息核对系统操作手册</a:t>
            </a:r>
            <a:r>
              <a:rPr lang="zh-CN" altLang="en-US" sz="2000">
                <a:sym typeface="+mn-ea"/>
              </a:rPr>
              <a:t>》，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填报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“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河北省重点排污单位安装联网信息管理系统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”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系统信息（可以同时参照《河北省重点排污单位安装联网信息管理系统填报示例</a:t>
            </a:r>
            <a:r>
              <a:rPr lang="en-US" altLang="zh-CN" sz="2000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 sz="2000">
                <a:solidFill>
                  <a:srgbClr val="FF0000"/>
                </a:solidFill>
                <a:sym typeface="+mn-ea"/>
              </a:rPr>
              <a:t>》进行填报），</a:t>
            </a:r>
            <a:r>
              <a:rPr lang="zh-CN" altLang="en-US" sz="2000">
                <a:sym typeface="+mn-ea"/>
              </a:rPr>
              <a:t>待联网完成后填报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河北省在线监控企业信息核对系统</a:t>
            </a:r>
            <a:r>
              <a:rPr lang="en-US" altLang="zh-CN" sz="2000">
                <a:sym typeface="+mn-ea"/>
              </a:rPr>
              <a:t>“</a:t>
            </a:r>
            <a:r>
              <a:rPr lang="zh-CN" altLang="en-US" sz="2000">
                <a:sym typeface="+mn-ea"/>
              </a:rPr>
              <a:t>信息</a:t>
            </a:r>
            <a:r>
              <a:rPr lang="zh-CN" altLang="en-US" sz="2000">
                <a:sym typeface="+mn-ea"/>
              </a:rPr>
              <a:t>。</a:t>
            </a:r>
            <a:endParaRPr lang="zh-CN" altLang="en-US" sz="2000"/>
          </a:p>
          <a:p>
            <a:pPr>
              <a:lnSpc>
                <a:spcPct val="160000"/>
              </a:lnSpc>
            </a:pPr>
            <a:endParaRPr lang="en-US" altLang="zh-CN" sz="200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45210" y="836930"/>
            <a:ext cx="9876155" cy="5354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系统填报过程中涉及账户密码以及功能问题，请将登录问题的简单描述、相关截图发送至运维邮箱:hbxxzx12369@163.com；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</a:t>
            </a:r>
            <a:r>
              <a:rPr lang="en-US" altLang="zh-CN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altLang="zh-CN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邮件标题格式：【申请安装联网系统账号】+企业名称</a:t>
            </a:r>
            <a:endParaRPr lang="en-US" altLang="zh-CN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邮件内容需包含企业名称、排污许可证编号、账号名称（需为手机号）、用户姓名。</a:t>
            </a:r>
            <a:endParaRPr lang="zh-CN" altLang="en-US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邮件附件：企业营业执照照片或图片。</a:t>
            </a:r>
            <a:endParaRPr lang="zh-CN" altLang="en-US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zh-CN" altLang="en-US" sz="2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24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新纳入2021年重点排污单位的（控制类别为大气环境、水环境）企业，可联系县区环保申请加入‘唐山自动监控设备安装申报“群进行咨询。</a:t>
            </a:r>
            <a:endParaRPr lang="zh-CN" altLang="en-US" sz="24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:fade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b0x5uvw">
      <a:majorFont>
        <a:latin typeface="Microsoft YaHei"/>
        <a:ea typeface="Microsoft YaHei"/>
        <a:cs typeface=""/>
      </a:majorFont>
      <a:minorFont>
        <a:latin typeface="Microsoft YaHei"/>
        <a:ea typeface="Microsoft YaHei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1200</Words>
  <Application>WPS 演示</Application>
  <PresentationFormat>宽屏</PresentationFormat>
  <Paragraphs>38</Paragraphs>
  <Slides>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Century Gothic</vt:lpstr>
      <vt:lpstr>微软雅黑</vt:lpstr>
      <vt:lpstr>Calibri Light</vt:lpstr>
      <vt:lpstr>Segoe Print</vt:lpstr>
      <vt:lpstr>Times New Roman</vt:lpstr>
      <vt:lpstr>Arial Unicode MS</vt:lpstr>
      <vt:lpstr>等线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叶秀红</cp:lastModifiedBy>
  <cp:revision>480</cp:revision>
  <dcterms:created xsi:type="dcterms:W3CDTF">2018-09-08T14:26:00Z</dcterms:created>
  <dcterms:modified xsi:type="dcterms:W3CDTF">2021-06-25T06:39:31Z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46437D6DD17B40E1849912224A19568D</vt:lpwstr>
  </property>
</Properties>
</file>